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1:50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1560 61 24575,'-95'-4'0,"0"-4"0,-95-21 0,113 19 0,-1 4 0,0 3 0,-116 10 0,161-3 0,1 1 0,-1 2 0,1 1 0,-48 19 0,21-3 0,-78 45 0,107-51 0,0 1 0,1 2 0,1 0 0,-35 36 0,50-44 0,2 0 0,0 0 0,0 1 0,1 0 0,1 1 0,0 0 0,1 0 0,1 1 0,1 0 0,-10 34 0,-9 43 0,18-73 0,1 0 0,1 1 0,0 0 0,2 1 0,0-1 0,1 0 0,3 41 0,46 212 0,-46-261 0,2-1 0,0 1 0,1-1 0,0 1 0,0-1 0,2 0 0,-1-1 0,1 1 0,1-1 0,0 0 0,1-1 0,0 0 0,1 0 0,12 11 0,4 0 0,2-1 0,0-1 0,0-2 0,43 20 0,16 17 0,-70-42 0,1-1 0,0 0 0,1-1 0,0-1 0,25 9 0,-5-7 0,1-2 0,0-1 0,0-2 0,1-2 0,61-1 0,-70-3 0,26 0 0,1-2 0,67-13 0,-64 4 0,0-3 0,-2-2 0,98-41 0,-130 48 0,0 0 0,0 2 0,1 2 0,46-5 0,-55 8 0,70-12 0,-44 6 0,0 2 0,46 0 0,86 4 0,166 6 0,-154 25 0,-107-17 0,138 39 0,-80-15 0,-84-23 0,3 2 0,0-3 0,0-2 0,104 3 0,-36-12 0,118-5 0,-234 2 0,0-1 0,0 0 0,-1 0 0,1-1 0,-1-1 0,0 0 0,0 0 0,-1 0 0,1-2 0,-1 1 0,-1-1 0,1 0 0,-1-1 0,0 0 0,-1 0 0,0-1 0,0 0 0,8-15 0,-6 11 0,-1-1 0,-1 0 0,0 0 0,-1-1 0,0 0 0,-2 0 0,1 0 0,-2-1 0,0 1 0,-1-1 0,0 0 0,-2-25 0,-5 6 0,-1 1 0,-2 0 0,-21-57 0,-49-91 0,72 172 0,0 0 0,0 0 0,-1 1 0,0 0 0,-1 0 0,1 1 0,-2 0 0,-15-12 0,-11-5 0,-38-20 0,19 13 0,-4-3 0,-2 2 0,-2 4 0,-124-43 0,-204-30 0,284 78 0,-213-47 0,242 61 0,-1 4 0,-148 7 0,84 2 0,-300-4 0,430 0 10,1-1 0,-1 0 0,0-1 0,0-1-1,1 0 1,0 0 0,0-1 0,0-1 0,0 0-1,1 0 1,0-1 0,-11-9 0,10 7-159,0 1-1,-1 0 1,1 1 0,-1 1-1,-1 0 1,1 0 0,-1 1 0,0 1-1,-23-5 1,15 7-6677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8:02.5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8:10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1979 1 24575,'-801'38'0,"660"-27"0,-459-3 0,346-11 0,245 3 0,-3-1 0,0 2 0,0-1 0,0 1 0,-20 5 0,28-5 0,1 0 0,0 1 0,0-1 0,0 1 0,-1-1 0,2 1 0,-1 0 0,0 0 0,0 0 0,1 0 0,-1 1 0,1-1 0,-1 1 0,1 0 0,0-1 0,0 1 0,1 0 0,-1 0 0,0 0 0,1 1 0,-2 4 0,-8 26 0,-11 72 0,20-95 0,0 0 0,1 1 0,1-1 0,0 1 0,1-1 0,0 0 0,1 1 0,0-1 0,0 0 0,7 16 0,-7-23 0,0-1 0,0 1 0,1 0 0,-1-1 0,1 1 0,0-1 0,0 0 0,1 0 0,-1 0 0,0 0 0,1-1 0,0 1 0,0-1 0,0 0 0,0 0 0,0 0 0,0-1 0,8 3 0,6 0 0,1-1 0,-1-1 0,26 0 0,19 2 0,134 39 0,-159-39 0,45 1 0,29 2 0,201 51 0,-243-44 0,1-3 0,119 4 0,-162-13 0,55 9 0,11 1 0,-33-10 0,0-3 0,67-9 0,-93 4 0,0 0 0,0-3 0,-1-1 0,65-28 0,-73 29 0,0 0 0,1 1 0,0 2 0,43-5 0,47-12 0,-80 12 0,1 1 0,0 2 0,1 2 0,0 2 0,0 1 0,0 1 0,0 3 0,55 7 0,63 24 0,-100-19 0,0-2 0,102 6 0,-135-17 0,-1-1 0,1-2 0,-1 0 0,0-2 0,0 0 0,0-2 0,-1 0 0,0-1 0,0-2 0,-1 0 0,0-1 0,0-1 0,24-20 0,123-111 0,-164 141 0,0-1 0,0 0 0,0 0 0,-1 0 0,1-1 0,-1 1 0,0-1 0,0 0 0,5-8 0,-8 10 0,0 0 0,0 1 0,0-1 0,0 0 0,0 0 0,-1 0 0,1 0 0,0 0 0,-1 0 0,1 1 0,-1-1 0,0 0 0,0 0 0,0 1 0,0-1 0,0 0 0,0 1 0,0-1 0,0 1 0,0-1 0,-1 1 0,1 0 0,-1-1 0,1 1 0,-1 0 0,1 0 0,-3-1 0,-14-11 0,-1 0 0,0 1 0,0 1 0,-1 1 0,0 1 0,-1 0 0,0 2 0,-1 0 0,1 2 0,-23-3 0,6 3 0,0 2 0,0 2 0,0 1 0,0 2 0,-40 8 0,21-3 0,0-3 0,0-2 0,0-2 0,-1-3 0,-63-12 0,-32 0 0,11 2 0,41 3 0,-1 5 0,-106 7 0,51 1 0,139-2 0,1-2 0,0 0 0,0 0 0,0-2 0,0 0 0,0-1 0,0 0 0,-25-12 0,-5 0-1365,25 12-5461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1:57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1665 170 24575,'-366'-109'0,"279"90"0,0 4 0,-116-6 0,128 17 0,0 3 0,0 3 0,0 4 0,0 3 0,-124 32 0,110-22 0,69-17 0,-1 2 0,1 1 0,1 0 0,-1 1 0,-19 10 0,33-12 0,1 0 0,-1 0 0,1 1 0,0-1 0,0 1 0,0 1 0,1-1 0,-1 1 0,1-1 0,1 1 0,-1 0 0,-3 9 0,-3 7 0,2 1 0,-8 29 0,9-18 0,1 1 0,2-1 0,1 1 0,2 0 0,1 0 0,2 0 0,1 0 0,2-1 0,2 1 0,16 53 0,9 2 0,3-1 0,79 142 0,-76-162 0,4-2 0,2-1 0,3-3 0,3-1 0,3-3 0,62 55 0,-66-71 0,1-2 0,2-3 0,1-1 0,61 29 0,-89-53 0,1-2 0,0-1 0,0-1 0,1-1 0,0-2 0,0 0 0,1-2 0,0-1 0,-1-1 0,1-2 0,0 0 0,28-5 0,-16-2 0,-1-2 0,0-2 0,0-1 0,-1-2 0,36-19 0,175-107 0,21-10 0,-207 124 0,1 2 0,80-17 0,136-17 0,-122 27 0,14-4 0,541-127 0,-605 128 0,114-52 0,94-63 0,-198 92 0,130-58 0,-212 99 0,-23 11 0,0 0 0,0-1 0,-1-1 0,0 0 0,0-1 0,11-9 0,33-27 0,-39 32 0,-1-1 0,28-28 0,-39 35 0,0 0 0,-1 0 0,1-1 0,-1 1 0,-1-1 0,1 0 0,-1 0 0,0-1 0,-1 1 0,0 0 0,2-13 0,-1 6 0,-1-1 0,-1 0 0,0 1 0,-1-1 0,-1 0 0,-4-24 0,4 33 0,-1 0 0,0 1 0,0-1 0,-1 0 0,0 1 0,0-1 0,0 1 0,0 0 0,-1 0 0,0 0 0,0 1 0,0-1 0,-1 1 0,0 0 0,0 0 0,0 0 0,0 1 0,-7-4 0,-2 0 0,-1 1 0,0 0 0,0 1 0,0 0 0,-1 2 0,0 0 0,-20-2 0,-115 4 0,87 2 0,-1493 1 0,1358-16 0,-5 1 0,-836 14-1365,1017-1-5461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5:21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1736 0 24575,'-45'3'0,"1"1"0,-54 13 0,-1 0 0,1-9 0,-134-5 0,-9 0 0,187 3 0,-62 15 0,72-11 0,0-3 0,-77 4 0,78-11 0,-1 1 0,-73 13 0,40-5 0,57-7 0,1-1 0,0 2 0,0 1 0,0 0 0,-24 10 0,38-12 0,0 0 0,1 1 0,-1 0 0,1 0 0,-1 0 0,1 0 0,0 1 0,0 0 0,1-1 0,-1 1 0,1 1 0,0-1 0,0 0 0,0 1 0,0 0 0,1 0 0,0 0 0,0 0 0,0 0 0,1 0 0,0 0 0,-1 0 0,1 11 0,-1 2 0,0 1 0,2 0 0,0-1 0,1 1 0,5 27 0,-4-39 0,-1 0 0,2 0 0,-1 0 0,1-1 0,0 1 0,0-1 0,1 0 0,0 0 0,0 0 0,0 0 0,1-1 0,0 1 0,0-1 0,0 0 0,1-1 0,-1 0 0,8 5 0,51 31 0,-21-13 0,47 23 0,-73-42 0,0-1 0,1-1 0,-1-1 0,2 0 0,-1-1 0,27 2 0,233 23 0,-259-26 0,0 1 0,0 1 0,0 0 0,-1 2 0,19 9 0,-21-9 0,0 0 0,1-1 0,0-1 0,0 0 0,0-1 0,21 2 0,-29-6 0,25 2 0,0 1 0,35 7 0,-26 1 0,0-2 0,0-2 0,1-2 0,0-2 0,-1-2 0,1-2 0,48-6 0,-33-6 0,93-33 0,-112 31 0,1 2 0,1 1 0,-1 3 0,1 1 0,54-2 0,-20 11 0,-44 0 0,1 0 0,-1-3 0,59-9 0,142-22 0,-218 29 0,40-7 0,-2-3 0,0-2 0,56-25 0,-89 34 0,0 0 0,1 1 0,0 1 0,0 1 0,32-1 0,-33 3 0,0 0 0,0-1 0,-1-1 0,1-1 0,-1-1 0,22-9 0,-38 12 0,1 1 0,-1-1 0,0 0 0,0-1 0,0 1 0,0 0 0,-1-1 0,1 1 0,-1-1 0,0 0 0,0 0 0,0 0 0,-1 0 0,1 0 0,-1 0 0,0-1 0,0 1 0,0 0 0,-1-1 0,0 1 0,0-6 0,1-1 0,-1 0 0,-1 0 0,0 0 0,0 0 0,-1 1 0,-1-1 0,-5-17 0,4 22 0,0-1 0,0 1 0,-1 0 0,0 1 0,0-1 0,0 1 0,0 0 0,-1 0 0,0 0 0,-12-7 0,-2 1 0,0 0 0,-26-10 0,0 5 0,-1 2 0,0 2 0,-95-11 0,110 17 0,-49-14 0,58 12 0,0 2 0,0 1 0,-1 1 0,-29-1 0,-609 4 98,296 3-1561,342-2-5363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5:27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1434 250 24575,'-787'0'0,"773"-1"0,0-1 0,0 0 0,-21-6 0,28 5 0,-1 1 0,1 0 0,-1 0 0,1 1 0,-1 0 0,0 0 0,0 0 0,1 1 0,-1 1 0,0-1 0,1 1 0,-1 1 0,0-1 0,1 1 0,-10 4 0,-199 115 0,208-116 0,1 0 0,-1 0 0,1 1 0,-1 0 0,2 0 0,-1 1 0,-5 8 0,5-8 0,1 0 0,-1 0 0,0 0 0,-1-1 0,1 0 0,-13 7 0,11-8 0,-1 0 0,1 1 0,0 0 0,0 1 0,1 0 0,0 0 0,-11 13 0,17-18 0,0 0 0,0 1 0,1 0 0,-1-1 0,1 1 0,0 0 0,0 0 0,0-1 0,0 1 0,0 0 0,0 0 0,1 0 0,0 0 0,-1 0 0,1 0 0,0 0 0,0 1 0,1-1 0,-1 0 0,1 0 0,-1 0 0,1-1 0,0 1 0,0 0 0,1 0 0,-1 0 0,0-1 0,1 1 0,0 0 0,-1-1 0,4 3 0,2 4 0,1-1 0,0-1 0,0 0 0,1 0 0,0 0 0,0-1 0,0 0 0,1-1 0,0 0 0,0-1 0,0 0 0,0 0 0,1-1 0,0-1 0,20 3 0,13-1 0,1-2 0,74-6 0,-29 0 0,-53 6 0,63 10 0,8 1 0,4 1 0,-74-8 0,61 3 0,-69-8 0,54 11 0,-52-6 0,45 2 0,423-7 0,-237-3 0,-241 4 0,-1 0 0,0 1 0,0 2 0,27 8 0,-20-5 0,48 8 0,-36-14 0,1-1 0,-1-2 0,1-2 0,60-11 0,-64 10 0,-1 2 0,1 2 0,0 1 0,72 13 0,-73-11 0,1-1 0,-1-2 0,1-1 0,66-12 0,10 3 0,21-4 0,39-14 0,-126 20 0,-40 8 0,-1 0 0,1-1 0,-1 0 0,1 0 0,-1-1 0,0 0 0,0 0 0,0 0 0,0-1 0,0 0 0,0 0 0,-1-1 0,1 1 0,-1-1 0,0 0 0,0 0 0,0-1 0,6-8 0,-1-1 0,-2-2 0,1 1 0,-2-1 0,0 0 0,-1-1 0,0 1 0,-1-1 0,-1 0 0,-1-1 0,-1 1 0,1-25 0,-2 18 0,-2 1 0,0 0 0,-2 0 0,0 0 0,-2 0 0,0 0 0,-2 1 0,-10-25 0,13 39 0,-1-1 0,0 1 0,-1 1 0,0-1 0,0 1 0,-1 0 0,0 0 0,0 1 0,-1 0 0,0 0 0,0 0 0,-10-4 0,-7-3 0,0 0 0,-50-15 0,-25-3 0,-128-22 0,176 44 0,0 3 0,0 1 0,-1 4 0,-74 6 0,111-2 0,1 1 0,0 1 0,0 0 0,0 1 0,-27 15 0,-20 7 0,32-17 0,-135 46 0,137-50 0,1-1 0,-1-2 0,0 0 0,-36-1 0,13-1 0,-53 9 0,51-4 0,-55 0 0,67-7 0,-15-1 0,0 2 0,-87 14 0,114-11-682,-48 3-1,54-7-6143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5:30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734 521 24575,'-95'-2'0,"-110"4"0,184-1 0,1 2 0,-1 1 0,1 0 0,0 2 0,0 0 0,1 1 0,-31 16 0,36-14 0,0 1 0,1 0 0,1 1 0,0 0 0,0 1 0,-17 23 0,-51 86 0,71-103 0,1-1 0,1 1 0,0 1 0,2-1 0,0 1 0,1 0 0,-3 33 0,4-7 0,1 1 0,6 49 0,-2-87 0,0 0 0,0-1 0,1 1 0,0-1 0,0 1 0,0-1 0,1 0 0,0 0 0,1-1 0,0 1 0,0-1 0,0 0 0,1 0 0,-1 0 0,1-1 0,12 8 0,11 7 0,1 0 0,40 18 0,-20-14 0,1-2 0,1-3 0,0-1 0,2-4 0,0-1 0,0-3 0,1-2 0,0-3 0,82-2 0,1235-5 0,-1355 1 0,0 0 0,0-1 0,0-1 0,0-1 0,0-1 0,-1 0 0,0-1 0,0 0 0,0-2 0,25-15 0,-21 10 0,-1-1 0,0-1 0,-1-1 0,0-1 0,-1 0 0,-1-1 0,15-24 0,-24 31 0,-1 0 0,0-1 0,-1 1 0,-1-1 0,0-1 0,0 1 0,-1-1 0,-1 1 0,0-1 0,-1 0 0,0 0 0,-1-17 0,-2 10 0,1 1 0,-2-1 0,-1 1 0,0 0 0,-1 0 0,-1 1 0,-12-26 0,-23-30 0,-3 2 0,-4 2 0,-2 2 0,-3 2 0,-94-89 0,99 109 0,-3 2 0,-1 2 0,-2 3 0,-2 3 0,-2 1 0,0 4 0,-3 1 0,-66-21 0,84 36 0,0 2 0,-1 2 0,0 2 0,-1 2 0,0 2 0,0 2 0,-1 2 0,1 2 0,0 1 0,0 3 0,0 2 0,-78 22 0,59-12-44,46-13-145,0 0 0,0 2 1,0 0-1,1 1 0,0 0 1,-24 15-1,21-5-6637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5:33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1057 32 24575,'-81'0'0,"-223"6"0,250-2 0,1 3 0,1 2 0,-85 25 0,93-19 0,1 2 0,-57 30 0,84-38 0,1 1 0,0 0 0,0 0 0,1 2 0,0 0 0,1 0 0,0 1 0,-21 30 0,28-34 0,1 0 0,0 1 0,1 0 0,0 0 0,1 0 0,-1 0 0,2 1 0,0-1 0,0 1 0,1-1 0,0 12 0,1-5 0,1 0 0,1 0 0,1-1 0,0 1 0,2-1 0,8 23 0,1-6 0,1-1 0,2 0 0,2-1 0,0-1 0,45 50 0,-29-36 0,-20-23 0,33 33 0,-43-49 0,1 0 0,0-1 0,-1 0 0,1 0 0,1 0 0,-1 0 0,1-1 0,-1 0 0,1-1 0,0 1 0,7 1 0,4-2 0,1 0 0,-1-2 0,0 1 0,1-2 0,-1-1 0,0 0 0,0-1 0,0-1 0,19-7 0,26-11 0,70-36 0,-46 19 0,266-114 0,-259 125 0,-80 25 0,0 0 0,0-1 0,0 0 0,0-1 0,0-1 0,-1 0 0,0-1 0,-1 0 0,23-17 0,0-9 0,-2-1 0,37-47 0,-62 71 0,-1 0 0,0-1 0,0 0 0,-1 0 0,0-1 0,-1 1 0,-1-1 0,0-1 0,0 1 0,-1 0 0,-1-1 0,0 0 0,1-20 0,-5 26 0,1-1 0,-1 0 0,0 1 0,-1 0 0,1 0 0,-1-1 0,-1 2 0,1-1 0,-1 0 0,-1 1 0,1-1 0,-1 1 0,0 1 0,0-1 0,-1 1 0,0 0 0,0 0 0,0 0 0,0 1 0,-12-6 0,-8-4 0,-1 1 0,0 1 0,-55-15 0,19 11 40,0 3 0,-122-9 0,-131 20-1525,277 3-5341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8:17.1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1783 138 24575,'-235'-1'0,"-259"3"0,399 3 0,1 4 0,0 4 0,1 5 0,-137 43 0,216-58 0,1 1 0,1 1 0,-1 0 0,1 0 0,-1 1 0,2 1 0,-1 0 0,1 1 0,0 0 0,0 1 0,1 0 0,0 0 0,1 1 0,-13 18 0,-107 178 0,111-171 0,2 2 0,1 0 0,2 0 0,-10 45 0,16-50 0,-7 25 0,3 1 0,-6 107 0,16-147 0,2-1 0,0 0 0,1 1 0,0-1 0,2 0 0,0 0 0,1-1 0,0 1 0,1-1 0,1 0 0,1 0 0,0-1 0,1 0 0,14 17 0,-12-20 0,1 0 0,1 0 0,0-2 0,1 1 0,27 15 0,81 37 0,-106-56 0,44 16 0,1-2 0,1-3 0,0-2 0,84 9 0,82 20 0,-191-36 0,1-1 0,-1-2 0,1-1 0,0-3 0,0-1 0,0-1 0,1-2 0,-2-2 0,1-2 0,0-1 0,48-16 0,-31 5 0,1 3 0,1 2 0,0 3 0,1 2 0,0 3 0,0 2 0,0 3 0,0 2 0,91 16 0,112 15 0,-220-31 0,1-2 0,0-2 0,0-1 0,53-12 0,430-135 0,-499 138 0,-1-1 0,0 0 0,-1-2 0,-1-1 0,42-36 0,1 0 0,46-39 0,-100 80 0,-1 0 0,0-1 0,-1-1 0,0 0 0,-1 0 0,15-29 0,-22 37 0,0 0 0,0-1 0,-1 1 0,0-1 0,0 0 0,0 1 0,-1-1 0,0 0 0,0 1 0,0-1 0,-1 0 0,0 1 0,0-1 0,0 0 0,-1 1 0,0-1 0,0 1 0,0 0 0,-1 0 0,1 0 0,-1 0 0,-6-7 0,-6-7 0,-1 1 0,0 0 0,-37-29 0,40 36 0,-175-139 0,-216-130 0,364 256 0,-2 2 0,0 2 0,-2 2 0,0 2 0,0 1 0,-2 3 0,-51-8 0,-21 4 0,-190-2 0,285 17 0,0-2 0,0 0 0,1-1 0,-1-1 0,1-1 0,-36-15 0,-117-71 0,76 37 0,81 46-136,-1 1-1,1 0 1,-1 1-1,-1 1 1,1 1-1,-1 1 1,0 1-1,0 0 0,-21 1 1,15 2-6690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7:56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726 112 24575,'-114'-1'0,"-206"26"0,308-22 0,1 0 0,0 1 0,0 0 0,0 1 0,1 0 0,-1 0 0,1 1 0,0 1 0,-14 11 0,-2 5 0,-44 49 0,62-64 0,1 1 0,0 0 0,1 0 0,-1 0 0,2 1 0,-1-1 0,1 1 0,1 1 0,0-1 0,0 1 0,1-1 0,1 1 0,0 0 0,0 0 0,1 0 0,0 1 0,1-1 0,0 0 0,1 0 0,0 0 0,1 0 0,0 0 0,1 0 0,0 0 0,1-1 0,0 1 0,8 15 0,-6-16 0,1-1 0,-1 1 0,2-1 0,-1 0 0,1-1 0,0 1 0,1-2 0,0 1 0,0-1 0,1-1 0,0 1 0,0-2 0,0 1 0,1-2 0,0 1 0,0-1 0,0-1 0,0 0 0,23 3 0,38-1 0,128-6 0,-70-3 0,-100 4 0,0-2 0,0-2 0,-1 0 0,0-2 0,1-2 0,28-10 0,-45 13 0,1 0 0,-1-1 0,0-1 0,0 0 0,-1 0 0,0-1 0,0-1 0,-1 0 0,0-1 0,-1 0 0,0 0 0,-1-1 0,0 0 0,11-19 0,-15 19 0,-1 0 0,-1 0 0,0 0 0,0 0 0,-1 0 0,-1-1 0,0 1 0,0-1 0,-1 1 0,-1-1 0,-3-19 0,-3-12 0,-23-70 0,28 103 0,-2 1 0,1-1 0,-1 1 0,0 0 0,-1 0 0,0 0 0,0 0 0,-1 1 0,0 0 0,-1 0 0,0 1 0,0-1 0,0 1 0,-1 1 0,0 0 0,-16-10 0,7 5 0,-1 0 0,0 1 0,0 1 0,-1 1 0,0 0 0,0 2 0,-1 0 0,0 1 0,0 1 0,0 1 0,-30-1 0,-112 6-1365,139-2-5461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3T16:58:01.0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1308 227 24575,'-104'0'0,"0"5"0,-179 32 0,246-29 0,-206 51 0,212-49 0,0 2 0,0 1 0,2 2 0,0 0 0,-42 31 0,46-27 0,9-9 0,1 0 0,1 2 0,0 0 0,0 0 0,1 2 0,1-1 0,0 1 0,-16 27 0,-104 221 0,129-257 0,0 0 0,1 1 0,0-1 0,0 1 0,0-1 0,0 1 0,1 0 0,0 0 0,0-1 0,1 1 0,0 0 0,0 0 0,0 0 0,0 0 0,1 0 0,2 6 0,1-2 0,0 1 0,1-1 0,0 0 0,0-1 0,1 1 0,1-1 0,13 15 0,10 9 0,1-3 0,1 0 0,46 32 0,120 65 0,-80-59 0,4-6 0,210 76 0,-250-112 0,1-3 0,1-3 0,1-4 0,1-4 0,117 1 0,-171-14 0,-1-2 0,1-1 0,-1-1 0,0-1 0,0-2 0,58-24 0,168-97 0,-250 124 0,339-199 0,47-27 0,-279 171 0,183-69 0,-115 80 0,-151 43 0,-25 3 0,0 1 0,0-1 0,0 0 0,-1 0 0,1 0 0,-1-1 0,0 0 0,0 0 0,0 0 0,0-1 0,-1 0 0,1 0 0,-1 0 0,0 0 0,-1-1 0,1 1 0,-1-1 0,-1 0 0,1 0 0,-1 0 0,3-8 0,3-12 0,-2-1 0,0 0 0,3-45 0,-8 62 0,0-1 0,-1 0 0,0 0 0,-1 0 0,-1 0 0,1 1 0,-2-1 0,1 0 0,-1 1 0,-8-16 0,4 12 0,-1 2 0,0-1 0,-1 1 0,0 0 0,-1 1 0,-22-20 0,5 8 0,-1 1 0,-2 1 0,0 2 0,-1 1 0,-36-15 0,-169-58 0,216 84 0,-71-22 0,-1 4 0,-2 4 0,0 4 0,0 4 0,-1 4 0,-1 5 0,0 3 0,1 5 0,0 4 0,0 4 0,1 4 0,-146 45 0,122-21 0,1 5 0,2 6 0,3 4 0,-199 132 0,293-174-227,1 1-1,0 1 1,1 0-1,1 1 1,-19 27-1,18-23-6598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0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6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8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1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6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5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9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5/13/2022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24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9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Picture 3" descr="Network connection abstract against a white background">
            <a:extLst>
              <a:ext uri="{FF2B5EF4-FFF2-40B4-BE49-F238E27FC236}">
                <a16:creationId xmlns:a16="http://schemas.microsoft.com/office/drawing/2014/main" id="{76F2911E-DABC-23C1-5FCB-0D55E4949D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10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6117B07-6989-D714-3C8B-9ECB81CAC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4619" y="3828859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Juan Estrella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F31C8-1465-F613-7F56-5FEAFDF9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9" y="884312"/>
            <a:ext cx="6274934" cy="4663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71FE2-5EEB-7205-F32E-1C0DC34E8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1156" y="4877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lackadder ITC" panose="04020505051007020D02" pitchFamily="82" charset="0"/>
              </a:rPr>
              <a:t>Car Shooter</a:t>
            </a:r>
          </a:p>
        </p:txBody>
      </p:sp>
    </p:spTree>
    <p:extLst>
      <p:ext uri="{BB962C8B-B14F-4D97-AF65-F5344CB8AC3E}">
        <p14:creationId xmlns:p14="http://schemas.microsoft.com/office/powerpoint/2010/main" val="278543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0FC9-394B-2BD6-7AD2-048F2D5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44" y="758757"/>
            <a:ext cx="5262665" cy="4961105"/>
          </a:xfrm>
        </p:spPr>
        <p:txBody>
          <a:bodyPr>
            <a:normAutofit fontScale="90000"/>
          </a:bodyPr>
          <a:lstStyle/>
          <a:p>
            <a:r>
              <a:rPr lang="en-US" dirty="0"/>
              <a:t>You can move around with WASD and point to shoot or arrow keys to move crosshair to shoot other cars!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5B2F7-0F25-9DC7-638C-34139DDA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35" y="1027906"/>
            <a:ext cx="5823649" cy="4351338"/>
          </a:xfrm>
        </p:spPr>
      </p:pic>
    </p:spTree>
    <p:extLst>
      <p:ext uri="{BB962C8B-B14F-4D97-AF65-F5344CB8AC3E}">
        <p14:creationId xmlns:p14="http://schemas.microsoft.com/office/powerpoint/2010/main" val="428996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0FC9-394B-2BD6-7AD2-048F2D5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44" y="758757"/>
            <a:ext cx="5262665" cy="4961105"/>
          </a:xfrm>
        </p:spPr>
        <p:txBody>
          <a:bodyPr/>
          <a:lstStyle/>
          <a:p>
            <a:r>
              <a:rPr lang="en-US" dirty="0"/>
              <a:t>There are indicators of Shots left, Cars left, Running Time, and Round.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5B2F7-0F25-9DC7-638C-34139DDA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35" y="1027906"/>
            <a:ext cx="5823649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C9AF66-D098-EDD5-D6EC-FED69AD11F0E}"/>
                  </a:ext>
                </a:extLst>
              </p14:cNvPr>
              <p14:cNvContentPartPr/>
              <p14:nvPr/>
            </p14:nvContentPartPr>
            <p14:xfrm>
              <a:off x="138837" y="1038493"/>
              <a:ext cx="1467000" cy="54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C9AF66-D098-EDD5-D6EC-FED69AD11F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837" y="1029853"/>
                <a:ext cx="148464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971E40-AC09-B80E-2909-61485E0406D6}"/>
                  </a:ext>
                </a:extLst>
              </p14:cNvPr>
              <p14:cNvContentPartPr/>
              <p14:nvPr/>
            </p14:nvContentPartPr>
            <p14:xfrm>
              <a:off x="3477" y="1855333"/>
              <a:ext cx="1807200" cy="69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971E40-AC09-B80E-2909-61485E0406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63" y="1846693"/>
                <a:ext cx="1824840" cy="7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8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0FC9-394B-2BD6-7AD2-048F2D5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44" y="758757"/>
            <a:ext cx="5262665" cy="4961105"/>
          </a:xfrm>
        </p:spPr>
        <p:txBody>
          <a:bodyPr>
            <a:normAutofit fontScale="90000"/>
          </a:bodyPr>
          <a:lstStyle/>
          <a:p>
            <a:r>
              <a:rPr lang="en-US" dirty="0"/>
              <a:t>You need to watch out for the Bombs (look like teapots) and Cars to not hit or get hit (front </a:t>
            </a:r>
            <a:r>
              <a:rPr lang="en-US"/>
              <a:t>or back) or </a:t>
            </a:r>
            <a:r>
              <a:rPr lang="en-US" dirty="0"/>
              <a:t>you LOSE!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7253D8F-40FB-511D-377E-C1B826D9F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65" y="1063640"/>
            <a:ext cx="5806635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FA5F9E-D617-9DA6-E667-CA15A6D9F094}"/>
                  </a:ext>
                </a:extLst>
              </p14:cNvPr>
              <p14:cNvContentPartPr/>
              <p14:nvPr/>
            </p14:nvContentPartPr>
            <p14:xfrm>
              <a:off x="416037" y="1721773"/>
              <a:ext cx="1143000" cy="301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FA5F9E-D617-9DA6-E667-CA15A6D9F0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397" y="1712773"/>
                <a:ext cx="11606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FFC042B-938A-497E-0D6E-F312672A4090}"/>
                  </a:ext>
                </a:extLst>
              </p14:cNvPr>
              <p14:cNvContentPartPr/>
              <p14:nvPr/>
            </p14:nvContentPartPr>
            <p14:xfrm>
              <a:off x="398037" y="1311013"/>
              <a:ext cx="1305720" cy="303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FFC042B-938A-497E-0D6E-F312672A40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037" y="1302373"/>
                <a:ext cx="13233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34FF9F-1719-3984-7470-3EB985651014}"/>
                  </a:ext>
                </a:extLst>
              </p14:cNvPr>
              <p14:cNvContentPartPr/>
              <p14:nvPr/>
            </p14:nvContentPartPr>
            <p14:xfrm>
              <a:off x="3986517" y="1125613"/>
              <a:ext cx="939960" cy="538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34FF9F-1719-3984-7470-3EB9856510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7517" y="1116973"/>
                <a:ext cx="9576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4862DB-FB45-B6F7-6382-BBE03F054C1C}"/>
                  </a:ext>
                </a:extLst>
              </p14:cNvPr>
              <p14:cNvContentPartPr/>
              <p14:nvPr/>
            </p14:nvContentPartPr>
            <p14:xfrm>
              <a:off x="2012637" y="1272493"/>
              <a:ext cx="594000" cy="352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4862DB-FB45-B6F7-6382-BBE03F054C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3997" y="1263853"/>
                <a:ext cx="6116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0B3114B-7A62-E8A4-DFC0-E21681E9E747}"/>
                  </a:ext>
                </a:extLst>
              </p14:cNvPr>
              <p14:cNvContentPartPr/>
              <p14:nvPr/>
            </p14:nvContentPartPr>
            <p14:xfrm>
              <a:off x="2461197" y="2100133"/>
              <a:ext cx="1304640" cy="615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0B3114B-7A62-E8A4-DFC0-E21681E9E7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52197" y="2091493"/>
                <a:ext cx="1322280" cy="6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54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0FC9-394B-2BD6-7AD2-048F2D5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44" y="758757"/>
            <a:ext cx="5262665" cy="4961105"/>
          </a:xfrm>
        </p:spPr>
        <p:txBody>
          <a:bodyPr/>
          <a:lstStyle/>
          <a:p>
            <a:r>
              <a:rPr lang="en-US" dirty="0"/>
              <a:t>But you can pick up extra lives (looks like cars but doing 360s) in case you do get hit!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1F4E87-E6AC-4FA3-A6C1-ADE5898B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6" y="1253331"/>
            <a:ext cx="5801784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D8ED43-6309-6CDF-01A0-F5A419C2EB02}"/>
                  </a:ext>
                </a:extLst>
              </p14:cNvPr>
              <p14:cNvContentPartPr/>
              <p14:nvPr/>
            </p14:nvContentPartPr>
            <p14:xfrm>
              <a:off x="2939277" y="1409293"/>
              <a:ext cx="389520" cy="26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D8ED43-6309-6CDF-01A0-F5A419C2EB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637" y="1400653"/>
                <a:ext cx="407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1960D3-C505-01AA-8F89-AE26B1225C69}"/>
                  </a:ext>
                </a:extLst>
              </p14:cNvPr>
              <p14:cNvContentPartPr/>
              <p14:nvPr/>
            </p14:nvContentPartPr>
            <p14:xfrm>
              <a:off x="2661717" y="2428093"/>
              <a:ext cx="1317240" cy="620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1960D3-C505-01AA-8F89-AE26B1225C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3077" y="2419093"/>
                <a:ext cx="133488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0DC109-972B-C112-A3AB-35BEB603D4A7}"/>
                  </a:ext>
                </a:extLst>
              </p14:cNvPr>
              <p14:cNvContentPartPr/>
              <p14:nvPr/>
            </p14:nvContentPartPr>
            <p14:xfrm>
              <a:off x="1420077" y="185785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0DC109-972B-C112-A3AB-35BEB603D4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1077" y="18488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47ACF4-71CA-FCF6-F908-AEE8660C533B}"/>
                  </a:ext>
                </a:extLst>
              </p14:cNvPr>
              <p14:cNvContentPartPr/>
              <p14:nvPr/>
            </p14:nvContentPartPr>
            <p14:xfrm>
              <a:off x="386877" y="1779733"/>
              <a:ext cx="1327320" cy="234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47ACF4-71CA-FCF6-F908-AEE8660C53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877" y="1771093"/>
                <a:ext cx="134496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4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0FC9-394B-2BD6-7AD2-048F2D5C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44" y="758757"/>
            <a:ext cx="5262665" cy="4961105"/>
          </a:xfrm>
        </p:spPr>
        <p:txBody>
          <a:bodyPr/>
          <a:lstStyle/>
          <a:p>
            <a:r>
              <a:rPr lang="en-US" dirty="0"/>
              <a:t>End goal is to shoot all the cars in every round to earn </a:t>
            </a:r>
            <a:r>
              <a:rPr lang="en-US"/>
              <a:t>24 points </a:t>
            </a:r>
            <a:r>
              <a:rPr lang="en-US" dirty="0"/>
              <a:t>to win!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830ECA-0C98-3F7B-DFC0-C38CB2C37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62" y="1154416"/>
            <a:ext cx="6070377" cy="4573781"/>
          </a:xfrm>
        </p:spPr>
      </p:pic>
    </p:spTree>
    <p:extLst>
      <p:ext uri="{BB962C8B-B14F-4D97-AF65-F5344CB8AC3E}">
        <p14:creationId xmlns:p14="http://schemas.microsoft.com/office/powerpoint/2010/main" val="363560500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113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Blackadder ITC</vt:lpstr>
      <vt:lpstr>Calibri</vt:lpstr>
      <vt:lpstr>Gill Sans Nova</vt:lpstr>
      <vt:lpstr>ConfettiVTI</vt:lpstr>
      <vt:lpstr>Car Shooter</vt:lpstr>
      <vt:lpstr>You can move around with WASD and point to shoot or arrow keys to move crosshair to shoot other cars!</vt:lpstr>
      <vt:lpstr>There are indicators of Shots left, Cars left, Running Time, and Round.</vt:lpstr>
      <vt:lpstr>You need to watch out for the Bombs (look like teapots) and Cars to not hit or get hit (front or back) or you LOSE!</vt:lpstr>
      <vt:lpstr>But you can pick up extra lives (looks like cars but doing 360s) in case you do get hit!</vt:lpstr>
      <vt:lpstr>End goal is to shoot all the cars in every round to earn 24 points to win!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Shooter</dc:title>
  <dc:creator>Juan Estrella</dc:creator>
  <cp:lastModifiedBy>Juan Estrella</cp:lastModifiedBy>
  <cp:revision>4</cp:revision>
  <dcterms:created xsi:type="dcterms:W3CDTF">2022-05-13T16:44:40Z</dcterms:created>
  <dcterms:modified xsi:type="dcterms:W3CDTF">2022-05-13T17:35:53Z</dcterms:modified>
</cp:coreProperties>
</file>